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0" r:id="rId2"/>
    <p:sldId id="261" r:id="rId3"/>
    <p:sldId id="257" r:id="rId4"/>
    <p:sldId id="259" r:id="rId5"/>
    <p:sldId id="262" r:id="rId6"/>
    <p:sldId id="263" r:id="rId7"/>
    <p:sldId id="264" r:id="rId8"/>
  </p:sldIdLst>
  <p:sldSz cx="9144000" cy="6858000" type="screen4x3"/>
  <p:notesSz cx="7302500" cy="9588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E7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87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40F1C-860C-4155-BFEE-A260CE15EE6B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CBA0C-8EF5-447D-8AE7-A34C36E22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76944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</a:rPr>
              <a:t>About us       Service    Contact us  Sign in | Register now</a:t>
            </a:r>
          </a:p>
          <a:p>
            <a:pPr algn="r"/>
            <a:endParaRPr lang="en-US" sz="1100" dirty="0" smtClean="0">
              <a:solidFill>
                <a:schemeClr val="bg1"/>
              </a:solidFill>
            </a:endParaRPr>
          </a:p>
          <a:p>
            <a:pPr algn="r"/>
            <a:endParaRPr lang="en-US" sz="1100" dirty="0" smtClean="0">
              <a:solidFill>
                <a:schemeClr val="bg1"/>
              </a:solidFill>
            </a:endParaRPr>
          </a:p>
          <a:p>
            <a:pPr algn="r"/>
            <a:r>
              <a:rPr lang="en-US" sz="1100" dirty="0" smtClean="0">
                <a:solidFill>
                  <a:schemeClr val="bg1"/>
                </a:solidFill>
              </a:rPr>
              <a:t> 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7400" y="381000"/>
            <a:ext cx="3276600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err="1" smtClean="0">
                <a:solidFill>
                  <a:srgbClr val="FFC000"/>
                </a:solidFill>
              </a:rPr>
              <a:t>MyInventory</a:t>
            </a:r>
            <a:r>
              <a:rPr lang="en-US" sz="1400" b="1" dirty="0" smtClean="0">
                <a:solidFill>
                  <a:srgbClr val="FFC000"/>
                </a:solidFill>
              </a:rPr>
              <a:t>    </a:t>
            </a:r>
            <a:r>
              <a:rPr lang="en-US" sz="1400" b="1" dirty="0" err="1" smtClean="0">
                <a:solidFill>
                  <a:srgbClr val="FFC000"/>
                </a:solidFill>
              </a:rPr>
              <a:t>Bulkbuy</a:t>
            </a:r>
            <a:r>
              <a:rPr lang="en-US" sz="1400" b="1" dirty="0" smtClean="0">
                <a:solidFill>
                  <a:srgbClr val="FFC000"/>
                </a:solidFill>
              </a:rPr>
              <a:t>  </a:t>
            </a:r>
            <a:endParaRPr lang="en-US" sz="1400" b="1" dirty="0">
              <a:solidFill>
                <a:srgbClr val="FFC000"/>
              </a:solidFill>
            </a:endParaRPr>
          </a:p>
        </p:txBody>
      </p:sp>
      <p:pic>
        <p:nvPicPr>
          <p:cNvPr id="14339" name="Picture 3" descr="Image result for machine wallpap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447800"/>
            <a:ext cx="2819400" cy="17526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3505200" y="1446074"/>
            <a:ext cx="5638800" cy="175432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</a:rPr>
              <a:t>WELCOME TO MAINTENANCE 4.O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4648200"/>
            <a:ext cx="1573405" cy="669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971800" y="304800"/>
            <a:ext cx="27432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solidFill>
                  <a:schemeClr val="accent1"/>
                </a:solidFill>
              </a:rPr>
              <a:t>Enter keyword, item or service parts</a:t>
            </a:r>
            <a:endParaRPr lang="en-US" sz="1200" i="1" dirty="0">
              <a:solidFill>
                <a:schemeClr val="accent1"/>
              </a:solidFill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/>
          <a:srcRect b="14504"/>
          <a:stretch>
            <a:fillRect/>
          </a:stretch>
        </p:blipFill>
        <p:spPr bwMode="auto">
          <a:xfrm>
            <a:off x="76200" y="223127"/>
            <a:ext cx="1600200" cy="495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ounded Rectangle 11"/>
          <p:cNvSpPr/>
          <p:nvPr/>
        </p:nvSpPr>
        <p:spPr>
          <a:xfrm>
            <a:off x="2133600" y="304800"/>
            <a:ext cx="838200" cy="304800"/>
          </a:xfrm>
          <a:prstGeom prst="roundRect">
            <a:avLst/>
          </a:prstGeom>
          <a:solidFill>
            <a:srgbClr val="FFC0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All product  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chemeClr val="bg1"/>
                </a:solidFill>
              </a:rPr>
              <a:t>About us       Service    Contact us  Sign in | Register now</a:t>
            </a:r>
          </a:p>
          <a:p>
            <a:pPr algn="r"/>
            <a:endParaRPr lang="en-US" sz="1200" dirty="0" smtClean="0">
              <a:solidFill>
                <a:schemeClr val="bg1"/>
              </a:solidFill>
            </a:endParaRPr>
          </a:p>
          <a:p>
            <a:pPr algn="r"/>
            <a:endParaRPr lang="en-US" sz="1200" dirty="0" smtClean="0">
              <a:solidFill>
                <a:schemeClr val="bg1"/>
              </a:solidFill>
            </a:endParaRPr>
          </a:p>
          <a:p>
            <a:pPr algn="r"/>
            <a:r>
              <a:rPr lang="en-US" sz="1200" dirty="0" smtClean="0">
                <a:solidFill>
                  <a:schemeClr val="bg1"/>
                </a:solidFill>
              </a:rPr>
              <a:t>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7400" y="381000"/>
            <a:ext cx="32766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 smtClean="0">
                <a:solidFill>
                  <a:schemeClr val="bg1"/>
                </a:solidFill>
              </a:rPr>
              <a:t>MyInventory</a:t>
            </a:r>
            <a:r>
              <a:rPr lang="en-US" sz="1400" dirty="0" smtClean="0">
                <a:solidFill>
                  <a:schemeClr val="bg1"/>
                </a:solidFill>
              </a:rPr>
              <a:t>    </a:t>
            </a:r>
            <a:r>
              <a:rPr lang="en-US" sz="1400" dirty="0" err="1" smtClean="0">
                <a:solidFill>
                  <a:schemeClr val="bg1"/>
                </a:solidFill>
              </a:rPr>
              <a:t>Bulkbuy</a:t>
            </a:r>
            <a:r>
              <a:rPr lang="en-US" sz="1400" dirty="0" smtClean="0">
                <a:solidFill>
                  <a:schemeClr val="bg1"/>
                </a:solidFill>
              </a:rPr>
              <a:t>  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4339" name="Picture 3" descr="Image result for machine wallpap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447800"/>
            <a:ext cx="2819400" cy="17526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3505200" y="1446074"/>
            <a:ext cx="5638800" cy="175432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</a:rPr>
              <a:t>WELCOME TO MAINTENANCE 4.O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16735"/>
            <a:ext cx="1573405" cy="669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752600" y="301823"/>
            <a:ext cx="990600" cy="27699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All product  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304800"/>
            <a:ext cx="27432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solidFill>
                  <a:schemeClr val="accent1"/>
                </a:solidFill>
              </a:rPr>
              <a:t>Enter keyword, item or service parts</a:t>
            </a:r>
            <a:endParaRPr lang="en-US" sz="1200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3429000"/>
            <a:ext cx="8229600" cy="1905000"/>
          </a:xfrm>
          <a:prstGeom prst="rect">
            <a:avLst/>
          </a:prstGeom>
          <a:solidFill>
            <a:schemeClr val="accent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Impact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Impact" pitchFamily="34" charset="0"/>
                <a:ea typeface="+mj-ea"/>
                <a:cs typeface="+mj-cs"/>
              </a:rPr>
              <a:t>S</a:t>
            </a:r>
            <a:r>
              <a:rPr kumimoji="0" lang="en-US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Impact" pitchFamily="34" charset="0"/>
                <a:ea typeface="+mj-ea"/>
                <a:cs typeface="+mj-cs"/>
              </a:rPr>
              <a:t>PARES</a:t>
            </a:r>
            <a:r>
              <a:rPr kumimoji="0" lang="en-US" sz="5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Impact" pitchFamily="34" charset="0"/>
                <a:ea typeface="+mj-ea"/>
                <a:cs typeface="+mj-cs"/>
              </a:rPr>
              <a:t>F</a:t>
            </a:r>
            <a:r>
              <a:rPr kumimoji="0" lang="en-US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Impact" pitchFamily="34" charset="0"/>
                <a:ea typeface="+mj-ea"/>
                <a:cs typeface="+mj-cs"/>
              </a:rPr>
              <a:t>ACTORY</a:t>
            </a:r>
            <a:r>
              <a:rPr kumimoji="0" lang="en-US" sz="44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Impact" pitchFamily="34" charset="0"/>
                <a:ea typeface="+mj-ea"/>
                <a:cs typeface="+mj-cs"/>
              </a:rPr>
              <a:t>.com</a:t>
            </a:r>
            <a:endParaRPr kumimoji="0" lang="en-US" sz="4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Impact" pitchFamily="34" charset="0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905000"/>
          </a:xfrm>
          <a:solidFill>
            <a:schemeClr val="bg1"/>
          </a:solidFill>
        </p:spPr>
        <p:txBody>
          <a:bodyPr/>
          <a:lstStyle/>
          <a:p>
            <a:r>
              <a:rPr lang="en-US" sz="4800" u="sng" dirty="0" smtClean="0">
                <a:latin typeface="Impact" pitchFamily="34" charset="0"/>
              </a:rPr>
              <a:t/>
            </a:r>
            <a:br>
              <a:rPr lang="en-US" sz="4800" u="sng" dirty="0" smtClean="0">
                <a:latin typeface="Impact" pitchFamily="34" charset="0"/>
              </a:rPr>
            </a:br>
            <a:r>
              <a:rPr lang="en-US" sz="4800" u="sng" dirty="0" smtClean="0">
                <a:latin typeface="Impact" pitchFamily="34" charset="0"/>
              </a:rPr>
              <a:t>S</a:t>
            </a:r>
            <a:r>
              <a:rPr lang="en-US" sz="4000" u="sng" dirty="0" smtClean="0">
                <a:latin typeface="Impact" pitchFamily="34" charset="0"/>
              </a:rPr>
              <a:t>PARES</a:t>
            </a:r>
            <a:r>
              <a:rPr lang="en-US" sz="4800" u="sng" dirty="0" smtClean="0">
                <a:latin typeface="Impact" pitchFamily="34" charset="0"/>
              </a:rPr>
              <a:t>F</a:t>
            </a:r>
            <a:r>
              <a:rPr lang="en-US" sz="4000" u="sng" dirty="0" smtClean="0">
                <a:latin typeface="Impact" pitchFamily="34" charset="0"/>
              </a:rPr>
              <a:t>ACTORY</a:t>
            </a:r>
            <a:r>
              <a:rPr lang="en-US" sz="4000" u="sng" dirty="0" smtClean="0">
                <a:solidFill>
                  <a:srgbClr val="FFC000"/>
                </a:solidFill>
                <a:latin typeface="Impact" pitchFamily="34" charset="0"/>
              </a:rPr>
              <a:t>.com</a:t>
            </a:r>
            <a:endParaRPr lang="en-US" u="sng" dirty="0">
              <a:latin typeface="Impact" pitchFamily="34" charset="0"/>
            </a:endParaRPr>
          </a:p>
        </p:txBody>
      </p:sp>
      <p:pic>
        <p:nvPicPr>
          <p:cNvPr id="1026" name="Picture 2" descr="Image result for factory ic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592282"/>
            <a:ext cx="1371600" cy="950768"/>
          </a:xfrm>
          <a:prstGeom prst="rect">
            <a:avLst/>
          </a:prstGeom>
          <a:noFill/>
        </p:spPr>
      </p:pic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37692" y="3810000"/>
            <a:ext cx="1205908" cy="759760"/>
          </a:xfrm>
          <a:prstGeom prst="rect">
            <a:avLst/>
          </a:prstGeom>
          <a:noFill/>
        </p:spPr>
      </p:pic>
      <p:pic>
        <p:nvPicPr>
          <p:cNvPr id="7" name="Picture 6" descr="whit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0" y="914400"/>
            <a:ext cx="2679465" cy="15049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 b="14504"/>
          <a:stretch>
            <a:fillRect/>
          </a:stretch>
        </p:blipFill>
        <p:spPr bwMode="auto">
          <a:xfrm>
            <a:off x="1143000" y="2057400"/>
            <a:ext cx="34480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3048000"/>
            <a:ext cx="8229600" cy="2438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nard MT Condensed" pitchFamily="18" charset="0"/>
              <a:ea typeface="+mj-ea"/>
              <a:cs typeface="Aharoni" pitchFamily="2" charset="-79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nard MT Condensed" pitchFamily="18" charset="0"/>
                <a:ea typeface="+mj-ea"/>
                <a:cs typeface="Aharoni" pitchFamily="2" charset="-79"/>
              </a:rPr>
              <a:t>S</a:t>
            </a:r>
            <a:r>
              <a:rPr kumimoji="0" lang="en-US" sz="4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nard MT Condensed" pitchFamily="18" charset="0"/>
                <a:ea typeface="+mj-ea"/>
                <a:cs typeface="Aharoni" pitchFamily="2" charset="-79"/>
              </a:rPr>
              <a:t>PARES</a:t>
            </a:r>
            <a:r>
              <a:rPr kumimoji="0" lang="en-US" sz="6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nard MT Condensed" pitchFamily="18" charset="0"/>
                <a:ea typeface="+mj-ea"/>
                <a:cs typeface="Aharoni" pitchFamily="2" charset="-79"/>
              </a:rPr>
              <a:t>F</a:t>
            </a:r>
            <a:r>
              <a:rPr kumimoji="0" lang="en-US" sz="4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nard MT Condensed" pitchFamily="18" charset="0"/>
                <a:ea typeface="+mj-ea"/>
                <a:cs typeface="Aharoni" pitchFamily="2" charset="-79"/>
              </a:rPr>
              <a:t>ACTORY</a:t>
            </a:r>
            <a:r>
              <a:rPr kumimoji="0" lang="en-US" sz="4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ernard MT Condensed" pitchFamily="18" charset="0"/>
                <a:ea typeface="+mj-ea"/>
                <a:cs typeface="Aharoni" pitchFamily="2" charset="-79"/>
              </a:rPr>
              <a:t>.com</a:t>
            </a:r>
            <a:endParaRPr kumimoji="0" lang="en-US" sz="54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nard MT Condensed" pitchFamily="18" charset="0"/>
              <a:ea typeface="+mj-ea"/>
              <a:cs typeface="Aharoni" pitchFamily="2" charset="-79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905000"/>
          </a:xfrm>
          <a:solidFill>
            <a:schemeClr val="bg1"/>
          </a:solidFill>
        </p:spPr>
        <p:txBody>
          <a:bodyPr/>
          <a:lstStyle/>
          <a:p>
            <a:r>
              <a:rPr lang="en-US" sz="4800" u="sng" dirty="0" smtClean="0">
                <a:latin typeface="Impact" pitchFamily="34" charset="0"/>
              </a:rPr>
              <a:t/>
            </a:r>
            <a:br>
              <a:rPr lang="en-US" sz="4800" u="sng" dirty="0" smtClean="0">
                <a:latin typeface="Impact" pitchFamily="34" charset="0"/>
              </a:rPr>
            </a:br>
            <a:r>
              <a:rPr lang="en-US" sz="4800" u="sng" dirty="0" smtClean="0">
                <a:latin typeface="Impact" pitchFamily="34" charset="0"/>
              </a:rPr>
              <a:t>S</a:t>
            </a:r>
            <a:r>
              <a:rPr lang="en-US" sz="4000" u="sng" dirty="0" smtClean="0">
                <a:latin typeface="Impact" pitchFamily="34" charset="0"/>
              </a:rPr>
              <a:t>PARES</a:t>
            </a:r>
            <a:r>
              <a:rPr lang="en-US" sz="4800" u="sng" dirty="0" smtClean="0">
                <a:latin typeface="Impact" pitchFamily="34" charset="0"/>
              </a:rPr>
              <a:t>F</a:t>
            </a:r>
            <a:r>
              <a:rPr lang="en-US" sz="4000" u="sng" dirty="0" smtClean="0">
                <a:latin typeface="Impact" pitchFamily="34" charset="0"/>
              </a:rPr>
              <a:t>ACTORY</a:t>
            </a:r>
            <a:r>
              <a:rPr lang="en-US" sz="4000" u="sng" dirty="0" smtClean="0">
                <a:solidFill>
                  <a:srgbClr val="FFC000"/>
                </a:solidFill>
                <a:latin typeface="Impact" pitchFamily="34" charset="0"/>
              </a:rPr>
              <a:t>.com</a:t>
            </a:r>
            <a:endParaRPr lang="en-US" u="sng" dirty="0">
              <a:latin typeface="Impact" pitchFamily="34" charset="0"/>
            </a:endParaRPr>
          </a:p>
        </p:txBody>
      </p:sp>
      <p:pic>
        <p:nvPicPr>
          <p:cNvPr id="1026" name="Picture 2" descr="Image result for factory ic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592282"/>
            <a:ext cx="1371600" cy="950768"/>
          </a:xfrm>
          <a:prstGeom prst="rect">
            <a:avLst/>
          </a:prstGeom>
          <a:noFill/>
        </p:spPr>
      </p:pic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1752600"/>
            <a:ext cx="1447800" cy="912159"/>
          </a:xfrm>
          <a:prstGeom prst="rect">
            <a:avLst/>
          </a:prstGeom>
          <a:noFill/>
        </p:spPr>
      </p:pic>
      <p:pic>
        <p:nvPicPr>
          <p:cNvPr id="7" name="Picture 6" descr="white.jpg"/>
          <p:cNvPicPr>
            <a:picLocks noChangeAspect="1"/>
          </p:cNvPicPr>
          <p:nvPr/>
        </p:nvPicPr>
        <p:blipFill>
          <a:blip r:embed="rId4" cstate="print"/>
          <a:srcRect b="18987"/>
          <a:stretch>
            <a:fillRect/>
          </a:stretch>
        </p:blipFill>
        <p:spPr>
          <a:xfrm>
            <a:off x="4876800" y="3352800"/>
            <a:ext cx="1536465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14400" y="228600"/>
            <a:ext cx="6781800" cy="2819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u="sng" dirty="0" smtClean="0">
                <a:solidFill>
                  <a:schemeClr val="bg1"/>
                </a:solidFill>
                <a:latin typeface="Bernard MT Condensed" pitchFamily="18" charset="0"/>
                <a:ea typeface="+mj-ea"/>
                <a:cs typeface="Aharoni" pitchFamily="2" charset="-79"/>
              </a:rPr>
              <a:t>We </a:t>
            </a:r>
            <a:r>
              <a:rPr lang="en-US" sz="5400" u="sng" dirty="0" smtClean="0">
                <a:solidFill>
                  <a:schemeClr val="bg1"/>
                </a:solidFill>
                <a:latin typeface="Bernard MT Condensed" pitchFamily="18" charset="0"/>
                <a:ea typeface="+mj-ea"/>
                <a:cs typeface="Aharoni" pitchFamily="2" charset="-79"/>
              </a:rPr>
              <a:t>always have a plan </a:t>
            </a:r>
            <a:r>
              <a:rPr lang="en-US" sz="3600" u="sng" dirty="0" smtClean="0">
                <a:solidFill>
                  <a:srgbClr val="FFC000"/>
                </a:solidFill>
                <a:latin typeface="Bernard MT Condensed" pitchFamily="18" charset="0"/>
                <a:ea typeface="+mj-ea"/>
                <a:cs typeface="Aharoni" pitchFamily="2" charset="-79"/>
              </a:rPr>
              <a:t>for </a:t>
            </a:r>
            <a:r>
              <a:rPr lang="en-US" sz="3600" u="sng" dirty="0" smtClean="0">
                <a:solidFill>
                  <a:srgbClr val="FFC000"/>
                </a:solidFill>
                <a:latin typeface="Bernard MT Condensed" pitchFamily="18" charset="0"/>
                <a:ea typeface="+mj-ea"/>
                <a:cs typeface="Aharoni" pitchFamily="2" charset="-79"/>
              </a:rPr>
              <a:t>your unplanned stoppage </a:t>
            </a:r>
            <a:endParaRPr kumimoji="0" lang="en-US" sz="40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nard MT Condensed" pitchFamily="18" charset="0"/>
              <a:ea typeface="+mj-ea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9" name="Picture 9" descr="Image result for upward arro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828800"/>
            <a:ext cx="5029200" cy="2667000"/>
          </a:xfrm>
          <a:prstGeom prst="rect">
            <a:avLst/>
          </a:prstGeom>
          <a:noFill/>
        </p:spPr>
      </p:pic>
      <p:pic>
        <p:nvPicPr>
          <p:cNvPr id="20485" name="Picture 5" descr="Image result for upward grap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295400"/>
            <a:ext cx="7772400" cy="4259444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219200"/>
            <a:ext cx="8077200" cy="4572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u="sng" dirty="0" smtClean="0">
                <a:solidFill>
                  <a:schemeClr val="bg1"/>
                </a:solidFill>
                <a:latin typeface="Bernard MT Condensed" pitchFamily="18" charset="0"/>
                <a:ea typeface="+mj-ea"/>
                <a:cs typeface="Aharoni" pitchFamily="2" charset="-79"/>
              </a:rPr>
              <a:t>Increase your profits</a:t>
            </a:r>
            <a:r>
              <a:rPr lang="en-US" sz="7200" u="sng" dirty="0" smtClean="0">
                <a:solidFill>
                  <a:schemeClr val="bg1"/>
                </a:solidFill>
                <a:latin typeface="Bernard MT Condensed" pitchFamily="18" charset="0"/>
                <a:ea typeface="+mj-ea"/>
                <a:cs typeface="Aharoni" pitchFamily="2" charset="-79"/>
              </a:rPr>
              <a:t> </a:t>
            </a:r>
            <a:r>
              <a:rPr lang="en-US" sz="4800" u="sng" dirty="0" smtClean="0">
                <a:solidFill>
                  <a:srgbClr val="FFC000"/>
                </a:solidFill>
                <a:latin typeface="Bernard MT Condensed" pitchFamily="18" charset="0"/>
                <a:ea typeface="+mj-ea"/>
                <a:cs typeface="Aharoni" pitchFamily="2" charset="-79"/>
              </a:rPr>
              <a:t>by reducing service costs </a:t>
            </a:r>
            <a:endParaRPr kumimoji="0" lang="en-US" sz="54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nard MT Condensed" pitchFamily="18" charset="0"/>
              <a:ea typeface="+mj-ea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14400" y="1295400"/>
            <a:ext cx="7467600" cy="335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u="sng" dirty="0" smtClean="0">
                <a:solidFill>
                  <a:schemeClr val="bg1"/>
                </a:solidFill>
                <a:latin typeface="Bernard MT Condensed" pitchFamily="18" charset="0"/>
                <a:ea typeface="+mj-ea"/>
                <a:cs typeface="Aharoni" pitchFamily="2" charset="-79"/>
              </a:rPr>
              <a:t>We are your partner         </a:t>
            </a:r>
            <a:r>
              <a:rPr lang="en-US" sz="3600" u="sng" dirty="0" smtClean="0">
                <a:solidFill>
                  <a:srgbClr val="FFC000"/>
                </a:solidFill>
                <a:latin typeface="Bernard MT Condensed" pitchFamily="18" charset="0"/>
                <a:ea typeface="+mj-ea"/>
                <a:cs typeface="Aharoni" pitchFamily="2" charset="-79"/>
              </a:rPr>
              <a:t>for reducing your spares inventory </a:t>
            </a:r>
            <a:r>
              <a:rPr lang="en-US" sz="3600" u="sng" dirty="0" smtClean="0">
                <a:solidFill>
                  <a:srgbClr val="FFC000"/>
                </a:solidFill>
                <a:latin typeface="Bernard MT Condensed" pitchFamily="18" charset="0"/>
                <a:ea typeface="+mj-ea"/>
                <a:cs typeface="Aharoni" pitchFamily="2" charset="-79"/>
              </a:rPr>
              <a:t> </a:t>
            </a:r>
            <a:endParaRPr kumimoji="0" lang="en-US" sz="40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nard MT Condensed" pitchFamily="18" charset="0"/>
              <a:ea typeface="+mj-ea"/>
              <a:cs typeface="Aharoni" pitchFamily="2" charset="-79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850</TotalTime>
  <Words>79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 SPARESFACTORY.com</vt:lpstr>
      <vt:lpstr> SPARESFACTORY.com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86</cp:revision>
  <dcterms:created xsi:type="dcterms:W3CDTF">2018-03-11T16:02:48Z</dcterms:created>
  <dcterms:modified xsi:type="dcterms:W3CDTF">2018-07-12T08:17:27Z</dcterms:modified>
</cp:coreProperties>
</file>